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75" r:id="rId11"/>
    <p:sldId id="266" r:id="rId12"/>
    <p:sldId id="269" r:id="rId13"/>
    <p:sldId id="270" r:id="rId14"/>
    <p:sldId id="271" r:id="rId15"/>
    <p:sldId id="272" r:id="rId16"/>
    <p:sldId id="273" r:id="rId17"/>
    <p:sldId id="281" r:id="rId18"/>
    <p:sldId id="282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2BD1-8487-4E3B-91BC-D3B630F8D7F4}" type="datetimeFigureOut">
              <a:rPr lang="nl-NL" smtClean="0"/>
              <a:pPr/>
              <a:t>24-1-2013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4E90-B1BF-43E2-9380-654D00C5B4C0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2BD1-8487-4E3B-91BC-D3B630F8D7F4}" type="datetimeFigureOut">
              <a:rPr lang="nl-NL" smtClean="0"/>
              <a:pPr/>
              <a:t>24-1-2013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4E90-B1BF-43E2-9380-654D00C5B4C0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2BD1-8487-4E3B-91BC-D3B630F8D7F4}" type="datetimeFigureOut">
              <a:rPr lang="nl-NL" smtClean="0"/>
              <a:pPr/>
              <a:t>24-1-2013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4E90-B1BF-43E2-9380-654D00C5B4C0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2BD1-8487-4E3B-91BC-D3B630F8D7F4}" type="datetimeFigureOut">
              <a:rPr lang="nl-NL" smtClean="0"/>
              <a:pPr/>
              <a:t>24-1-2013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4E90-B1BF-43E2-9380-654D00C5B4C0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2BD1-8487-4E3B-91BC-D3B630F8D7F4}" type="datetimeFigureOut">
              <a:rPr lang="nl-NL" smtClean="0"/>
              <a:pPr/>
              <a:t>24-1-2013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4E90-B1BF-43E2-9380-654D00C5B4C0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2BD1-8487-4E3B-91BC-D3B630F8D7F4}" type="datetimeFigureOut">
              <a:rPr lang="nl-NL" smtClean="0"/>
              <a:pPr/>
              <a:t>24-1-2013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4E90-B1BF-43E2-9380-654D00C5B4C0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2BD1-8487-4E3B-91BC-D3B630F8D7F4}" type="datetimeFigureOut">
              <a:rPr lang="nl-NL" smtClean="0"/>
              <a:pPr/>
              <a:t>24-1-2013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4E90-B1BF-43E2-9380-654D00C5B4C0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2BD1-8487-4E3B-91BC-D3B630F8D7F4}" type="datetimeFigureOut">
              <a:rPr lang="nl-NL" smtClean="0"/>
              <a:pPr/>
              <a:t>24-1-2013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4E90-B1BF-43E2-9380-654D00C5B4C0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2BD1-8487-4E3B-91BC-D3B630F8D7F4}" type="datetimeFigureOut">
              <a:rPr lang="nl-NL" smtClean="0"/>
              <a:pPr/>
              <a:t>24-1-2013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4E90-B1BF-43E2-9380-654D00C5B4C0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2BD1-8487-4E3B-91BC-D3B630F8D7F4}" type="datetimeFigureOut">
              <a:rPr lang="nl-NL" smtClean="0"/>
              <a:pPr/>
              <a:t>24-1-2013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4E90-B1BF-43E2-9380-654D00C5B4C0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2BD1-8487-4E3B-91BC-D3B630F8D7F4}" type="datetimeFigureOut">
              <a:rPr lang="nl-NL" smtClean="0"/>
              <a:pPr/>
              <a:t>24-1-2013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4E90-B1BF-43E2-9380-654D00C5B4C0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02BD1-8487-4E3B-91BC-D3B630F8D7F4}" type="datetimeFigureOut">
              <a:rPr lang="nl-NL" smtClean="0"/>
              <a:pPr/>
              <a:t>24-1-2013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C4E90-B1BF-43E2-9380-654D00C5B4C0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Powerpoint</a:t>
            </a:r>
            <a:endParaRPr lang="nl-NL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Leskaart fotosynthese en verbranding</a:t>
            </a:r>
          </a:p>
          <a:p>
            <a:r>
              <a:rPr lang="nl-NL" dirty="0" smtClean="0"/>
              <a:t>Leskaart broeikaseffect</a:t>
            </a:r>
            <a:endParaRPr lang="nl-N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Uitleg verbranding</a:t>
            </a:r>
            <a:endParaRPr lang="nl-N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nl-NL" dirty="0" smtClean="0"/>
              <a:t>Bij verbranding gebeurt het omgekeerde van fotosynthese.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u="sng" dirty="0" smtClean="0">
                <a:solidFill>
                  <a:schemeClr val="bg1"/>
                </a:solidFill>
              </a:rPr>
              <a:t>Fotosynthese</a:t>
            </a:r>
            <a:r>
              <a:rPr lang="nl-NL" dirty="0" smtClean="0">
                <a:solidFill>
                  <a:schemeClr val="bg1"/>
                </a:solidFill>
              </a:rPr>
              <a:t>:</a:t>
            </a:r>
          </a:p>
          <a:p>
            <a:pPr>
              <a:buNone/>
            </a:pPr>
            <a:r>
              <a:rPr lang="nl-NL" sz="3000" dirty="0">
                <a:solidFill>
                  <a:schemeClr val="bg1"/>
                </a:solidFill>
                <a:sym typeface="Wingdings 3"/>
              </a:rPr>
              <a:t>w</a:t>
            </a:r>
            <a:r>
              <a:rPr lang="nl-NL" sz="3000" dirty="0" smtClean="0">
                <a:solidFill>
                  <a:schemeClr val="bg1"/>
                </a:solidFill>
                <a:sym typeface="Wingdings 3"/>
              </a:rPr>
              <a:t>ater + koolstofdioxide + energie  glucose + zuurstof</a:t>
            </a:r>
          </a:p>
          <a:p>
            <a:pPr>
              <a:buNone/>
            </a:pPr>
            <a:endParaRPr lang="nl-NL" dirty="0">
              <a:sym typeface="Wingdings 3"/>
            </a:endParaRPr>
          </a:p>
          <a:p>
            <a:pPr>
              <a:buNone/>
            </a:pPr>
            <a:r>
              <a:rPr lang="nl-NL" u="sng" dirty="0" smtClean="0">
                <a:solidFill>
                  <a:schemeClr val="bg1"/>
                </a:solidFill>
                <a:sym typeface="Wingdings 3"/>
              </a:rPr>
              <a:t>Verbranding</a:t>
            </a:r>
            <a:r>
              <a:rPr lang="nl-NL" dirty="0" smtClean="0">
                <a:solidFill>
                  <a:schemeClr val="bg1"/>
                </a:solidFill>
                <a:sym typeface="Wingdings 3"/>
              </a:rPr>
              <a:t>:</a:t>
            </a:r>
          </a:p>
          <a:p>
            <a:pPr>
              <a:buNone/>
            </a:pPr>
            <a:r>
              <a:rPr lang="nl-NL" sz="3000" dirty="0" smtClean="0">
                <a:solidFill>
                  <a:schemeClr val="bg1"/>
                </a:solidFill>
              </a:rPr>
              <a:t>Glucose + zuurstof </a:t>
            </a:r>
            <a:r>
              <a:rPr lang="nl-NL" sz="3000" dirty="0" smtClean="0">
                <a:solidFill>
                  <a:schemeClr val="bg1"/>
                </a:solidFill>
                <a:sym typeface="Wingdings 3"/>
              </a:rPr>
              <a:t> water + koolstofdioxe + energie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b="1" dirty="0" smtClean="0"/>
              <a:t>Uitleg Verbranding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nl-NL" sz="3600" dirty="0" smtClean="0"/>
              <a:t>Verbranding is een proces waarbij </a:t>
            </a:r>
            <a:r>
              <a:rPr lang="nl-NL" sz="3600" b="1" dirty="0" smtClean="0"/>
              <a:t>energie</a:t>
            </a:r>
            <a:r>
              <a:rPr lang="nl-NL" sz="3600" dirty="0" smtClean="0"/>
              <a:t> ontstaat.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nl-NL" sz="36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nl-NL" sz="3600" dirty="0" smtClean="0"/>
              <a:t>In </a:t>
            </a:r>
            <a:r>
              <a:rPr lang="nl-NL" sz="3600" b="1" dirty="0" smtClean="0"/>
              <a:t>iedere cel </a:t>
            </a:r>
            <a:r>
              <a:rPr lang="nl-NL" sz="3600" dirty="0" smtClean="0"/>
              <a:t>van elk organisme vindt verbranding </a:t>
            </a:r>
            <a:r>
              <a:rPr lang="nl-NL" sz="3600" b="1" dirty="0" smtClean="0"/>
              <a:t>voortdurend</a:t>
            </a:r>
            <a:r>
              <a:rPr lang="nl-NL" sz="3600" dirty="0" smtClean="0"/>
              <a:t> plaats.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nl-NL" sz="3600" dirty="0">
              <a:solidFill>
                <a:schemeClr val="bg1"/>
              </a:solidFill>
              <a:cs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nl-NL" sz="3600" dirty="0" smtClean="0">
                <a:solidFill>
                  <a:schemeClr val="bg1"/>
                </a:solidFill>
                <a:cs typeface="Arial" charset="0"/>
              </a:rPr>
              <a:t>Zonder verbranding gaat een cel dood!</a:t>
            </a:r>
            <a:endParaRPr lang="nl-NL" dirty="0" smtClean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5" name="Picture 5" descr="ANd9GcTAHYDYUhmAs7Kq12isSsAwmn_OeYvyqOOXAliuVquga5Ipb8g74J8OiRD0T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5517232"/>
            <a:ext cx="1368425" cy="120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b="1" dirty="0" smtClean="0"/>
              <a:t>Uitleg Verbranding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nl-NL" sz="3600" dirty="0" smtClean="0"/>
              <a:t>Voor het proces verbranding is </a:t>
            </a:r>
            <a:r>
              <a:rPr lang="nl-NL" sz="3600" b="1" dirty="0" smtClean="0">
                <a:solidFill>
                  <a:srgbClr val="FFFF00"/>
                </a:solidFill>
              </a:rPr>
              <a:t>glucose</a:t>
            </a:r>
            <a:r>
              <a:rPr lang="nl-NL" sz="3600" dirty="0" smtClean="0"/>
              <a:t> en </a:t>
            </a:r>
            <a:r>
              <a:rPr lang="nl-NL" sz="3600" b="1" dirty="0" smtClean="0">
                <a:solidFill>
                  <a:srgbClr val="FFFF00"/>
                </a:solidFill>
              </a:rPr>
              <a:t>zuurstof</a:t>
            </a:r>
            <a:r>
              <a:rPr lang="nl-NL" sz="3600" dirty="0" smtClean="0"/>
              <a:t> nodig.</a:t>
            </a:r>
          </a:p>
          <a:p>
            <a:pPr eaLnBrk="1" hangingPunct="1">
              <a:buFontTx/>
              <a:buNone/>
            </a:pPr>
            <a:endParaRPr lang="nl-NL" dirty="0" smtClean="0"/>
          </a:p>
        </p:txBody>
      </p:sp>
      <p:pic>
        <p:nvPicPr>
          <p:cNvPr id="6146" name="Picture 2" descr="http://1.bp.blogspot.com/-G5Ao2czrFYA/Tlw685DJgiI/AAAAAAAAAAg/CB3ZVl22dcc/s1600/ds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3528224"/>
            <a:ext cx="3355454" cy="24835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b="1" dirty="0" smtClean="0"/>
              <a:t>Uitleg Verbranding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nl-NL" sz="3600" b="1" smtClean="0">
                <a:solidFill>
                  <a:srgbClr val="FFFF00"/>
                </a:solidFill>
              </a:rPr>
              <a:t>Glucose</a:t>
            </a:r>
            <a:r>
              <a:rPr lang="nl-NL" sz="3600" smtClean="0"/>
              <a:t> ontstaat, tijdens het proces fotosynthese, in planten.</a:t>
            </a:r>
          </a:p>
          <a:p>
            <a:pPr eaLnBrk="1" hangingPunct="1">
              <a:buFontTx/>
              <a:buNone/>
            </a:pPr>
            <a:endParaRPr lang="nl-NL" sz="3600" smtClean="0"/>
          </a:p>
          <a:p>
            <a:pPr eaLnBrk="1" hangingPunct="1">
              <a:buFontTx/>
              <a:buNone/>
            </a:pPr>
            <a:endParaRPr lang="nl-NL" sz="3600" smtClean="0"/>
          </a:p>
          <a:p>
            <a:pPr eaLnBrk="1" hangingPunct="1">
              <a:buFontTx/>
              <a:buNone/>
            </a:pPr>
            <a:r>
              <a:rPr lang="nl-NL" sz="3600" smtClean="0"/>
              <a:t>Door voedsel te </a:t>
            </a:r>
            <a:r>
              <a:rPr lang="nl-NL" sz="3600" b="1" smtClean="0">
                <a:solidFill>
                  <a:srgbClr val="FFFF00"/>
                </a:solidFill>
              </a:rPr>
              <a:t>eten</a:t>
            </a:r>
            <a:r>
              <a:rPr lang="nl-NL" sz="3600" smtClean="0"/>
              <a:t> krijgen we glucose binnen.</a:t>
            </a:r>
          </a:p>
          <a:p>
            <a:pPr eaLnBrk="1" hangingPunct="1">
              <a:buFontTx/>
              <a:buNone/>
            </a:pPr>
            <a:endParaRPr lang="nl-NL" sz="3600" smtClean="0"/>
          </a:p>
        </p:txBody>
      </p:sp>
      <p:pic>
        <p:nvPicPr>
          <p:cNvPr id="6148" name="Picture 6" descr="zacht-voeds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4797425"/>
            <a:ext cx="1860550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AutoShape 8" descr="data:image/jpeg;base64,/9j/4AAQSkZJRgABAQAAAQABAAD/2wCEAAkGBhQSERQUEhQUFRUVGRcXFRQVGBQWHBcXGBgYGBgYFRQXHCYfFxkjGRQVHy8gIycpLCwsGB4xNTAsNSYsLCkBCQoKDgwOGg8PGiwkHyQsLC0qLCwsLCwsLCwsLCwpLCwvLCwsLCwsLCwsLCwsLCwsLCwsLCwsLCwsLCwpLCwsLP/AABEIAMgA/AMBIgACEQEDEQH/xAAbAAABBQEBAAAAAAAAAAAAAAAAAQIDBAUGB//EAEUQAAIBAgQDBQQHBgQGAQUAAAECEQADBBIhMQVBUQYTImFxMoGRoQcUQrHB0fAjUlNicpIVFoLhM0OywtLx4iQ1Y3Oj/8QAGQEAAwEBAQAAAAAAAAAAAAAAAAECAwQF/8QALREAAgIBAwMCBAYDAAAAAAAAAAECEQMSITETQVEEYSIygZFxocHh8PEUsdH/2gAMAwEAAhEDEQA/APb6KKKQgooooAIpCo6ClooAb3Y6D4CmMg6D4CpCajdqxyTpFJFbEgZdtz91VK0Lg0IHIGs+uvAmoJM5cvzWFFFFbmQUUUUAFFFFABRRRQAUUUUAFFFFABSzSUUAKKCaSikA5XIpC1JRQApNE0lFMBaSilpAbFFMzUuauDWjuodNE1GWozUuoh0PmgmmFqbnnbWoeVD0jmamTz+H50eup6cqaTVY8bk9UvsTKVbIBVTEW4PrVsLNPfDgiDXWpUzFx1IzKKfdtFTB+NMrY5+AooopgFFFFABRRRQAUUUUAFFFFABRRS0gEopaKAEopaKAEopaSgAooopgaXv+I/KgjzHwNNFK29cH+PD+NnZrYe/5Cgx5n5fdXEdtO0eNsX7VjBNhrt6+R3WFazdLhAIe7cvLeCrbDA6lR01gmqXG+3OLW/jrWHGHA4dYW7eN1Lp75yoci0Ecd0uXNGbMZj1B0Mfdfmx6pHoY9PxpGuDQEjXYE7+grzDjX0pYjPhvqyWVS/gb2MIvK7srWkvXMgKXFBB7qJjnPlVLivGmxl7s1ibiqr3bt1mCzAOayDlmSB4ZiTWiUY/Kid3yetq4OxB9DNDOBEkCdpMSfLrXkPZzt29myLWGw+HtXsVxK7h0IF3u1gWM126huFmc94BClRpyiDd+kJsQbvCVvNhzeXiKqr21fJqbRQvaLFkPiErm5SDrVWGk9YtnSn14bx/t5jMTwQYkXBYurje4ZsObtvMoUkQQ8qPFqJMwNq9p4eLgQC8yPcE5mto1tTqYhGZiNI+0azUr5Lonu2wwg1mXbeUxWtFVsTh83r+tK1hKjLJG9zPopSI3pK6DmCiiigAooooAKKKKACiilFABRRVfiLAWrha4bShGLXVIBQAGXBYEAga6g7bGkMsUV5d2f4/eu2OIYlMc72lsXzhLN18O14G2hm/dS2oyeNfCCPtazoWTsN2wxGIxmEtviDcVsC9y6sof2wu3BLZRowULpppFTqK0M9SoryDsV24xN+9wtLmJLm82KF9ZSSEE284Aleo2mtLg/HMVcw/EsQcWythsRftWVu913IBKqnefs82hbQlsoMFtJo1D0M9MLAanTzNAM7V41/j1/EYHiVm/evm5awytcBfC37ZYsjTbvWECoD4gbZLGD7QKmrvD+NXLWH4TYTGPbw99R3+KzWCbLrYUrhVuFcloTGjgtruaWsHA9P4lxO1h7Zu37i27axLsYGpgDzM8hU1i+rqroZVgGUjmrCQfeCK8U7ScXv4vhdlrzs3d8RFq1fAVe/thbmW7tBYQwBXTeQTXtlu1lAUszlQAXaMzRpmaABmMSYAEnYVSdslxpGoooIp4FJFY2dFHPcT7C4PEXzfu2mN4gKbi3sRbOUCAB3dxQB5Cl4v2FwWJZWv2FdkUWwxa6CUUghbhVh3gBUGHmugy0rLUsZh4/shhL9xbl2yrOtp7CmXWLLqyMgVWAAKuw2kTpEClXsXhAMKBZEYMk4bxXP2RJBMeLxaqPanatdN6mAqIStFNUc0Ow2C7l7H1de6uXe+dc1z/AIun7RXzZkbwj2SOfUzPb7C4ILZUWRFi739ol7pIvSG7xmLS7SB7ZOwrZurzpbL8qzU9MtLKq1Zhr2AwIwzYUYdO5ZzdKE3G/aEAZwxYsrQNwRFX8Bg1w6LbtghU0AZnc6knV3JZtSdya06gxSaTrPlU54utS7FQe9D0vgx56RUhrPsKcw0rQowZHkVsU4pPYo8SKIjXHZUVASzsQqhRuWY6AedULF9XVXRgysAyspBDA7FSNCD1qD6R/wD7Vjv/ANFz/przPsr2txScPv3CSDgsLYFjA937aFEAxT3cmdkMlsqsAADJG9dkZ1yc88d7o9XorzPhvbLF2r1pDc+vC9gGxZCpbQ2ri23cIDYXVWZVt+ITLCNdC3s520xRvcMZ764gY83e9sKlpfq4VxDI1sZ4UTOedFbXmNNaMtDO9/zHhcub6xYy953WbvEjvYnu5n24+zvWjXgQBOA0MH/G994/Z9K6n/NmP+o4y+t4O+CxrIxa3ZHeYdSoZWUKBMsDKwYnXaBSG4HqlV7PELT3HtpcRrluO8RWBZJ2zqDKz515hjvpCxf1TGY600WHvph8EHRBkXxd5eIKy58IAzGAS2mkUzhWLuYe/wAfuJf725bs2nW/lteJhbYhsijJHlEac6NQtB61SgV5xd7S37eBwN25ir7Xsa1kIlu1g11KEMoa4mRFLPbYs8+yAIBMcv2g7RX8bwG1dvP41xotEqEXOAjFWYAQGGY+zAMbUOYKDPb6bcthgQwBBEEEAgg7gg6EV5r2i7RcQGNbA4a4zNbsd4l4/UkN92YeN++UW+7WSkWhMqSecV+PdtMaLtlUvLbzcNuYpxaSzcU3ra3m8DuGlSbYGhIjbrS1Iehnpdjhlm2ZS1aQkQSltFMHkSoGlLZwNq2QUt20I0BVEUgEzAIGgkkxWb2S4lcxGAw164Qbly0rMYygtsTA225VHexRLHMdQY0291awhqMMmTRyaycOtKQy2rQYEkMEQEE6EggSCRuedKmGtgMAiAPOcBVAadDmAHinnO9GDvll8QII68x1qsMVJNGkbn3LeFwKWwRbREB1IRVQE+YUCTTBwm0EKd1aCEyU7tMpPUpEE+dWEp2aoNCu+BtlVU20KrGVSqkLG2VSIESdqmilNApiNYCiKWiuU7BIpYomkmkBBdEGpkMiocTyNGGu7g1zRlpyOLNGrjZORNUnJB9KvVWv4ckzI+6j1EW1cVuEHXJLav5vxqSocLaKgzvU1a4nJxTlyTKr2CiikrQkixOGW4jJcVXRgQyMAysDuGU6EeRqnZ4Dh0cXEsWUdVFtXW3bVltgQEDASFA0y7VoGkqhMzMH2dw9nN3FizZLRmNq3bt5omM2QCYk79ao4fgdmzca5bsWrdx5zultFZpMnM6gFpOuvOugqO7ZDDz5GtIyozlG+Dnx2fw2XL9XsZc/e5e6tx3u3eRljPH2t/OoeJdm7dzD4ixbAsDEBhce0iAkvo7ERDMyypJ1g1rsI35VEuIUmJq3JLkw3M7hPZuzYwiYTIr2lUKVdVYPrLM6mQSzS3r6VLa4DhbauFw9hFuKFuBbVtQ6gQFcAQwA0g1oVmXnJJn4dKyzZOmuBrcW7w3DOiWmtWWt247u21tCqEaDIpWFgGNKkTgeHFo2RYsi0xJa0LdsISdyUjKToNY5UtzBECQZPMflTsJiNwx9CamOVqWnIqHXghvdm8K6Ij4bDslue7RrNoqmYycilYWTqYqS7wTDsQWsWSQhtAm3bJFogg2wSNEhiMu2p0q8KMtdGxO5UYJYtQiqiW18KKAqgDYBRoBPSuZwzl3A5sY+NXe1WP2tA/zP/wBo/H4VH2VwZZjcOy6D+o7/AAH312Y0oY3Jnn5ZPJlUEbXE8SEtwOfhH69Kz+GnO46DU+6s7i/E+8umD4V0Xz6n31ucCwuW3mO76+7l+dJx0Qt8stT6mSlwiTHYhlIEiDyG/vpMFidY5H76ysdjs9wkbDQeg5/fW1w2zFsTu2v5fKolHTHc0hJzm6LU0TRFJWB0GxNIWpitTc1c1HXY/NQDTJoU606CxmIUkafCq9i2S2vKrZNJNYT9PGc1JlrI0qJQ1LmqKaUnSt6IskzUZqizUZqKCyXNQTUWanA0UFjppJps0tAC0AUlOFAGVxx4yjrJPnEVnHCnIH5H5axr76n4nfLP4hlyiImffMelaHDELWoZYGw8wZn3a1x0sk2RVszcFd1gn0pmMtw3rS4vCm28D1X8PfWs2AFxFzDI25iqTcoOD5RKi7KUFlEEgmq9rAtnCsCOZ9B51R4n2l7ktaw0MVJD3X1AbYqiiMxEQTMA6amYxx2jxUz37ehW1HwyfdFVklGTWrlGTyQg6bO87qqPFceLKZjqx0UdT+Qrmr/bPEZMoW2G/iKDMeVppE+eYj+U1zOOdr5m7dusx2Y3GAEfZCjRfhzrV+oiiZ5Y18JqrZe7cgeJ3PzPP0rf4vfGGsixb9ojU9Adz6nWuLw118Nme297PGksW93iJHrUeC48925F+CzmO80Gp/iDZR5jQcwBrXRD1cZtJnCo6YvTyzoOB8LN64B9ldXPl09T+db/AGj4mLSd2vtMNY+yv4E7Cpbl1MDZCiGuHWOp6noo5f8AuuWCPfuc2dz+vQAfAV1qayS1S4QSXRhoj8z5LnAsGb1wD7K6sfLkPf8AnXZ93TOE8JFi2FGp3Zup/KrmSsc2XXLbg7fT4HjhvyVGWoyKtulVWGtZpmslRYx14pausu6o7D1CkjT1FcR9H/0kLisPh1xD5sVcS7cud2gCW7aXbihrzDw2hlQe1G46iu5xdjPbuIDBZGWTyzAifnXnPZT6J7mCBt98jWsRYuWMaozg3CxuBLlokEIy27gXXT2us1kzfajp+FfSBhMRdS1bdwbufuXe29tL2Qw3cXGAFz3U219IuCa8LQuN4rhspeKOLL3QJNtcQRkLct9eW4rE4P8ARpdS5gRfv23scPNxsMLaOtx2Zwym8WJWBlGijl76gw/0TXAlnCtiEOBsYk4lFCML5MHKjXJyZQWaSFk+XJbjpFjhv0i93ieKjG3VWzhb1q1YCp4iX77wAKJuMe7Eeh86m7U/SimGwpv2rF1nW6lp7V+3dsMudWYMwZZAIXQ89aq4z6LrjvxBi+HdcZftXhbu27hXKgvAqzIyujftVIZCD4I2Y1XP0Q3Dw25gziVBbEd/bULca1aAzRaQO5fKc0liSfImSTcex02O+kLC2socYjOyNdNkWLpu27aGC960BNpdJlo01rF7WfSA63+HWsGxNvGZnN+3ZN+UXQLbTZmmcw3URMVLxDsNi2xD4u3ewy4i/h3w2JDJdNrKSMrWRmzKwCrOYkSPOlwv0Zdy/Cu6uju+H98Wzg5rhunMSI0XxFjB2BAk70bi2Kvaj6TAL+GtYJi04xMNfuG0xtkEw6JeYZS4nl67a1rJ2yt2sTxH6xil7rC92SndFDazAkDvJ/bMx2AE8q57DfRFfti1bXEWTYs41cZbzW3FwjTMjMDl2Vdl3k6bVe419FRxVziTPeCjGmw9rKDNt7KkDPOjKc2w5UBsblj6QMK6XmHfhrCq9yy1m4t0W2gi4LLAMyQZLCY58qp47tvhMVZv27F1yRhjiDeto7CwO7NxGdkYFbgKg93IYkR1qGx2Lxff4nGPfw5xl2yMPbypcFlLfhLOyklmclZAkAecwOY4V2U/w04rCC/bNnF4bJcdgzFb5tOhdcg0t5nbwmTEa9QKQr9ubmHw9pvrt2/cvWbl2yVsls4TOMz2mBa2AUMksQQCdNav9m/pTu/VMNdxSi7cv5wtu0ji45V3B7tEzBoVddFj3zUFj6KXa3hjZxVhjbwtzCXCUdlKu9x1e2VYMrg3ef7o6kVh3+wEWMJauPZ73Bm6jLdDG24dyxVlBDbMhDA8weYjnyNw3swyPRvff/p6bwb6Q8NibIvWxeymQZQSCNw0MYI/EVb/AM42ozBLpXrCAfEvXEdmOHth7OTLZylmYfVxCrMCAGMt7OpJmZ6CtB3CksrBSfaDK0E8jGkHlI5b7Vzy9TK6Rzy9VK6SR1J7RYd47wOsGQWRo97LIA9dK2cNiUuLmRldeqkEfEV56qTsiHzR49+i70ttmtuHV3tP+9IYN5OT7Q8m92uocfU7/Eioer3+JHojWwYkAxqJ5HyrK7UcVNjDsVMO/gt+TGZaOeVQze6oU7Sn6rdulB3lkeNAYB2OZWgkKRJ1EiCOU1zWCxF3il8C5Fu3bDewTOXNlJBOzsVyzyCMdzFdOpVt3OqU9vh5fBncO4VdvaWbbMF0LSAoPQu256gSetax7E4mP+TPTvH+/uq7nC4VbaKiKFVRCqNgKlpLGu5kvSwS33PLcdwy9Z/4ttlH72jL73UkD3xWffwweCN+R3kefUV7FWJxDsfh7skKbTHdrULJ80jKfWJ86l4vBEvS94M8ztqw0J192v8ATOn3Uj29yqpniNQRp6dK63F9g7w9h7dwdGzWz8swnz091Zd3srihobDMPM22+DBvvE1k8cl2MHimuUUuzz3MQMhzNdU5DOpiPCSekaT/ACmvRuCcCWws6G4fabp5L5ffXJcC4DjbF/vLdhFmFcPcQB0mYJXMQZ1BjTzEivQxXVCUq3OnBhS+KS3G5aQrT6Q1VnWV7gqnc3q7dqk+9bRMJl5edNpUOnwprMBqdKks5zt1iitlFWQWeZEjRR19SK5Kxx/EJ7N656E5v+qa63inba3YcI6M0iWKkaakRlO+wO/Oss9rcHcJz2VHTNbEz5ss/Ks3kiKypa7aYkDVlb1Rfwip07e3+a2j7mH/AHVfwdnh11JJtqTP2nTmeTGpP8t4FvZuD3XV/GqTtWMoD6QLv8K38WpT9INz+Fb+LVcudkcIBPfMB/XbP/bTLPZbBttefqZe2NPPw0X2Cym3b68dktj3Mf8Auqrd7aYk7Mq/0qPxmr+K4NglSVuyZjW4v3CpMN/hqrLFCRuMzv8AIVKmroLOcxPGb1zR7rnyzED4DSmf4dcyG53b5BqWKkDeN+e9dTY7W4JCe6tHTmttRPvaDVTH/SGGlFtKQdPGS3xAj76doDpOy/DO5w6gjxP429TsPcI+dUca9rEOe6YJiElDbfw58pPhPWNYYTE7QYrlcV2qv3ZBukDYhPCPlqfjVCzaZ3VQCWc+HfUzG/PU0pJSVMTSkqZvXHyuwM220zpcDeE9ZmNRGoJBgVKM/VPg3/lXWNwJHtIjyWtgBbskODGpDbwehkdRWBiOy922TkHeLvKMbbe+2WCE+YOvSuDJ6Zr5dzgyema3juZ9xD9pFYfyjX+1t+fOkBU6Iwn91jIPqrax6VYPDrvO3if7Z+agj51Lb7OXbmjWtOt9gQPS2sz8B61ksU32ZksU3tTKnDyIv2icou2LltQ3K5BKJPP2nK9dRyFXfovsDu77zJLhQOile8HrLXW/tq6nYO2FPjhiIJFu0EjoUiSun70+YrnexmOa22ItrCA5CApJygF0IUnWJHu0HKuuN40tR3404Upe56ZRWTwbGe0GP80k+4/hWlYxCuJUyK2jJSVnSnZJRUGHxiuSF5fqR5U3D4wOXH7pj3dfjNO0FosExvUYxSHZhvG/M8qwMfjjcb+UbD8T503AXALiljosn00P41j1d6ROs6Ymm27obVSDy0rn8dxJrmmy9Pz61fXEizZUbsRMeusnyq1kTfsPUadNaqfDsdnUliJB9N9vxqTF4xUHi57DnVqSqx3sNa+CSs6jcVVub1S4hcHeZlO4BkfD8KDxDy+dOOeKbUjCW4g4nc1138hUdzFswgtIMdOVVcPiVcSjBh5ax69PfT3aBJ0HU6fOuFzk+4zC4t2YN64bguQTGhXQQANwfLpWTc7H3hsUb0JH3ius/wARtfxLf96fnTjjEgHOkHY5lg+hnWhSYUzim4DiV+wdP3Sp+41XfhN/Y2rn9pP3V6Erg7EH0g0tPqMNzzluH3tjbuafyN+VIOG3f4dz+xvyr0eiKfUA86Xg147Wrn9pH31Yt9nMQf8AlkepUfjXb3MbbUw1xAehZR8iaaOJWv4tv+9Pzpa2Pc5Wz2QvH2mRR6k/ICK0MN2NUEFrjH+kBfmZrbHELZ/5if3r+dPuYpF9p1HqwH3mlrYtytgeD2bJlEUnq3j/AOrStDODdt3G1NsnLygEQQB6VDaxCt7LK39JB+6o7+ORDDuqnoSJ+G9LUwpmzZ4wZOYacgOXQVJg+Kzm7wjqPyrnG4zZAnvAfSSfcIqunaK3zVx5wD8lJP31azSXc0UJvhHV4Ti8sc8AHby8jSYfi57w5vZO3l0rnRxqzE94PQhgfhFIvG7P78eocfeKOrIVS8G9f4uWQrEEk6/y9PXlXD8Nbu8c6/vG6v8AdF5flI99b6cTtHa4nvYD5GuZ41ilXFC6jBgAlw5SG9g5X2//ABwKWpy5M53yzr6sYbGsgYCPF8vMVhntDb6XD7l/Fqj/AMyL/Db4r+dZqVcGqxT8G5YvFDKmDTVcjY77++sX/Mg/ht8V/Oo7naM/Ztx/U34KNfjRq9x9HJ4Nyiubbjt47ZB/pJ+9qrtxS6f+a3uKj5ACp1I0XppnWUpbzrjrfE2VtLpnoWzT6qxNX7faC4Nwjf3L85MfA09SE/TTXG50U0E1ir2kHO23uKn74oudox9m2x65iF+EZpo1EdGfg2aKw/8AMh/hj+8/+FKO0Z/hj+//AONFofQyeDnVxgJHhIJ0klRHqZ2pfrMicjEDzXf3neoEAIJYdADMQdBz3G0xtUbgSeep/QMVp00d9ln69/L7idd/IEee9KMUJ0QyemUnaevKojMgA6gGPEDAOu+w0J99Ma4YC6QJ89SdT5HQaijpxHqZYXFJ0I/0n71Bq1b40V0F1x5Nm+WcfIVlg/769P0KeADuTJnWQdgIEbgefw2o6a8kunykaL8aJ3vOfRiPkkTUNzGg6sXMxqwunTluNqpkwTzGo3keRnn1o7szB9Ose4cvSjp+4KlwkWRi1A8IaNdlgbSd4phxx/dj1O/lp+dIUO5UEEDUjLGuXTXrp7qab2hXXLJIGm8aaxtPSJpLHErUxzY09F89/wBGkGII9lU21gR67bxTFJzCRJnUHU9NqRU/UjaY06mq0R8Ctkq4uT4gB5gSfvH30HFEbBIPnr/qiYprRruEJ2BmDGkz6/OmKx6SB1mIny21n40aI+Atkv1481B8wT+VOOKeBCb7akzy2A3qMuuWI5zM+yN4WT8Z6CoTiACAWEjoVnyG8/8Aul04+A1MsfWHAJJXptz32zTtS/WmBhgOUwDPwn8aS1g7tzUK0KAC7+BEA/fuPCqI9/QGr2F7q2rM1oX1Xwy+dQ91hIFtARktqgLFnBYiNFzRT0R8EudFQYw6SF1/mIj1GU1b4PhhibmVralQLgJbxAFkZF1K5Z7woBrMxFVk4gd0t4e2dIKWbczP2TcD9fdUWIxdy7o9x7gBBGdmOs6ZVkwZ6UKCQNyaoiGMY6aKQNUjURuGDaiPQU76w2hzH4KPnG+9amE4xea3dR7hOVe8V3VLhAQr3invFbMptuxg8003iqly+sAXbYE65rEW2B5E2v8AhMYjSFP8wo0rwGplU3GiS558gOnlvr8qUXmA9pp8wsR1kjWa1L/BJtrcs3lvq5ICg93cFyJKm07GTAkgHMdwCKovYuKZuWrk6iLiXFidAdQIg7DanS8ApX3K96SYLZto5D4ADrz6UwKIIgSdPZG3/uP1uEwYPXaYk+VTKoMEAmTuSBJgT4uWp+EU+B8kIQbaR7oqQWxPhOQzyzKAOpnlvuKaI89jyG+o08qczyI13nkeQG/oKbAf9aYaSrbawR+um1OfFsCRCmOYzRvE+lQE9Rtppoee4/HypxaQTHqRoBpoIGk6H51GiPgdsk+tOeSj4nz20pFe4dQw/wD5j5GmufZMzEA8vQAzOw8qaygEgyCCdBBj3zRoj4C2BbkNpkaak7etOywAQTOobQ6HpMcxy8jTd4jkCSZ8+VLOg3MkyJ5+m/Ma1YhqrM+Q2A6D9a04pAII1nU6yPLXY76b0yR+tv1FWcHae4wtoMxdhpMSdQJk7c6AIg8GQee+kweZ91Wk4Y3dl9GVc22kkeGRsSo0PuOm9VrllkZ1JAIkNqIMHUb66jbypy4txbKBjl1zL5aeUgSNdelVHT3Ilq20/n47jTZgBiPCToSGAaN4P5dam+oMtrvSBk3MEZoJgcjGugPnVjDXbqqCUzowyrnByAuROXYLrp8alwqGWtX3/Z29xmAWZEAsBMak+vnVxhF89/puZZMkkrjW3129l54MqyjOTlNuVAJGZdOWpAKzIPMzBpMp/kkT7L2T8Yb9aVLY4Y7BoCkIGaTIEjd1LRmaAANNAAIGsv8AqgyI5dYZsuWZZBr4iOg3+HWrejtF/f8AYiPV7yX4V+5W8v2YJ5s6Tv8AuqzN8Fp7IoJkXGgxuLQkcpKsze8L7qt4/BIrDui1xYJYgrA153fYEjXnVKAN5adRk8KxqP8AiES3+lQNPa6koOPavd7/AN/YUMqmvmv2Sr7919WiYhFb2bgiDIdLgIIkSr20MR/NU+Gw1koz3Ll7L7KBbdpDcafZtsXcNEatAUczyqvbveJQlu2xMQFRnYmJgG6Xk76hetTWMN3jxevIp1LNreZVRSTLL+zRQPshjBjw1nRo3XevrbEwt0lotrbtKBma4UW8yqNCzPdBJOoACBZYgAa6W8R2gvlfAWtIoAUqqBz0a5cCjU7nLAk896z8RiAQFtAogMx9pyPZe6/2mgnwwFWTHWojeOmo0jWAIjaTHnUM0jFctD7+Ie6Qbjs5WTLuzR6ZiY90Vfx9rJhsKVbXxs4G63LuR0np+xAjyX1qvYwcnM82rRlQ0w9wTqtqYznWC+iKNSdIqRcRnOILKADaFzLMqrW7llbQXyVHKDynrUjfsUxcEMDmYaldYAJ+0R6UuQsZkASBLEDlpPlA3ikVYHnDTJG2m089fnpVlMGuQXbjEW5yIAfHdZfaFoEeG2CRLn2ehMCgpuixwrC//TYy8Rsi2EP811hnieYUp8fWs131kADWYjQH3/o1fxOMZrBk+F7qqqLIRBbtlyFB3Oe+hLHVikk1m5Y6H05f70ISLOBuAvlc+C8QrgaQS3gdeQZGbMPLMNmpzNdw7tbNy4rIxVkR7tuCBupUiAZBEbiKhvBSY5eIT+8OXhA05DWa08Qnf2LDSzX4dSvO8lpoWG+1eVXgA6sAdyKBPZlReK3ipBuO8keC6TeUiCTKXCdNtvcRUN20GU3LYgLrctyWNr+ZSdWsnqdVOjciY3uhiTBJM6k6zO5840ip8Bd7u9bdc3huJLbAqWAZT6rmBEwaY2u6K7kgRqBMwesb/ClQbR1HimIJ8+Wx1q1xIqTcHdIjq7KSjXAAFfLraaVEjTwkR0G1VLWpiJ35xy0+Hzo7DQvtEbkneSNSSefw386dyAJ8JmN/DqJ0G86UwKCY8t/P5eQoSMraxsRpM67A8tyfdQMEmDHnMdDv7vzqS2G1yLmE7lAfwMaRpNRXATqdTzMzqROp670+7d1OUkDp7PymkAwtMDSdp0HxP410PZbhNrESjKe8R7b7nx28wW4pExAmZ3g1z4kQRy5ztqY9Nq2+GOUuW7mHde9UMbs5skSB75kDT10q4Jt0iMklGNt0b/EeEogt9ytthexKd1mGgXIcyGNcucNIq9cfx4W59oYhrJc2hbkFWkKp1yysA+VclcuuyLZJfvVusUysMqkmS0DxAakz8OlXcbw68Y7zEXWPhcHM0beEjaCDVt0roiPxOr3/AE8m7gyfE7rFx8QyXIsd4WRfZRhPgBSDm21mst8V3eFK2Qqh8VdsyyiRbYE5SSDHIVTsWLysxGIu+OO8IYywHnOhgATyp2H4DnCobrxmzRMCYABjkQBvvU6r2Ro8bjuxl66wVLVxPbCoWTxgqpGaFAkEBRp5zUGPFm2y5bdtmJYFFM6HnAmCDt763cNw5Vcs7NcIBXxNymTGUDnV61YRSWCAFhvEa/1c67W9Sf0q+UkebHF05J8ct09m3zt/rcz7nBUe0tuTlUKZPPKNNCNCZ8vdWdiOx6EN42JIkCEEneBMAe8RW6MUmbLmUsfsTr8B5VynajirOxS3MJMEH7e0j02186jJp5f4HRCL3Udrt/czsHhFN4C8ScxZWLE7W4lJOwN2AYgeDSJq9xThsEGykgA5wDmAPqTO2p100Ok1m4PG5HQkK2UwltpjKykMgjUwVQzzJYmJqZcRcS0QAVtvI20M75CRtAgxSyTi1pe/v3/jZlixzUtS28rt/aj/ADkp3bcwTqDMgQAeqnT006EdantOe7cgSS1q2T/KRef5vat/2iowraKInUgyABoCWZ+SgQSTtUy4sd2bSCQWRlcjV28QdmzewsNCryGp1JrmS2s7Jvel7ERsszAKAWbQKp5gazO3MknTQmYFXsFcRFutbHeXLSB1vHVEY3baTatkeIBXYi443WQAN6K3IRxBlsqZtIyS7XFnclmFnrKhh63cFeyI9sR+3sXLlw+QVzaRekBHcnmWA2GqSFNspPdZmLOxLNozOWJ0OkncgdPlTsM3guqAS1wIojaFuK7z7lpnekAgaA7xz05z+t6bOkfo+vwqTWhbdsuwA1Z9FgTLtooPqxFafHGtt3XdaW1V7KzGpsXGl5GsuLiv/r1rPs4plJZcoZhlDQAyaQxSDClgYzRO8EEk00X8qi3ERcDrpIEW2Vh7yln4UUJ8lnCp3iNaA1zd5a28ThSGt+r21EfzWlHOqlsSMwEiD7vMx686HcyWU+KcynQQwOYHTaGAOlSYi6GZmUEB3Zl5CGMlenhYkeUUB3GKdth7UsdtvMaaVpYvDK62bSmLyKSbbxDteIuhUfbvVU2xlMTGhnQ5y+y3SJYgSQB5evTWrHE/G5IIaVtgspXKbi2UD5bmxgruJEzS7gwONDx3wLNEd8B+0UjT9oDAvgdGhxyblUWJtEHKzCCMyFJKMrT47fQaHlIIIOoq5xnuWd3U3s1xRdAi3kLXFDEqxObKHLA6EyrDlVdrgFrI0Zku+FCRJS4hL6bwHto2mxY/vUCRcY2bqNdi8LpLNiBbNuEJ1NxFZZ7tyWnWFJgwCJp/V58Vp+8mZRky3NtYtywuettmI3gVEGgAq0MJ1BZWEgAw4gkRIj1qN7QBykCANOm2hBG/UUx00OVSQSo0IzT0EnYk6jlTVtkgxsNz/vRDMwJYmdgSCSxIhiSZ5GTudJNPLMTzzEkzMa8/KfOgoMwEAgHnv66Ty31HlUnjHNVnWCVMdPakxAqEnTTTYHfXc+4baUj24PLnzHUjkfKkA5nnQmNydBv7vdWn39lbSm0xW7p4vEDv4s3Ir5CeXnRRVxlpsznDXVvj8/Z+xTsFDnZ3cOIZI3Y7mW5GefnPLXRPaWdWVmO0lpJgdYoopPc0jcXaNLhXH7WveKB+6WIg/vbjQ6jfzqtf7TW87ZUOWTlIj7oBiaKKer4Uq47k09Tlb37dhV7S+BzlGYBSuWWAk7Pt8vvqnju0V90W2WUTElDHoCQYG/61ooo6kuLE8cbtkuBuWWJbSyyR7LLJKgy4kEt6c/PlS4dxg2lYBZLCZzHfXcR7Ou1FFV1GqrZojop2pO0628UQ4PFsgZUVZdYadTpJkToNPXad6fiuKl7S24AC5QTqScoIHkN6KKlTktky3ji2m13v9CobUyFaZygiIDbkZmOoAblsTB5Cle5mzFiAdIAG8ae7T4miipuyqSEWA26mNdZg+URPyp9u86slwhTkAUKdmt/tAQ2smVuOhjlHvKKLoGk+RgeNAAOkw5jWAW0DGCBMCYmBSBtgxMfqND60UUDHos7BdJE6AmfIneNoqMNEQdREEaR/uKWigBHOwmRGm+nMj40W1G2g9ZjqfSaKKAAt5fo/rnTlCgjU+8DeOmvOB5iiigBqDb2tJ5yANSMoO3iZidedPAylWPMzplOn9Ow56EUUUgEKAAHNuNo1G2h8vPypUJJWTAEDMeQG+nlNFFMBo3A0gc4O0841pzsCYnwzMhQDt0nbymkooAQEEjYDTr8+ev40x/hOo56UUUAf/9k="/>
          <p:cNvSpPr>
            <a:spLocks noChangeAspect="1" noChangeArrowheads="1"/>
          </p:cNvSpPr>
          <p:nvPr/>
        </p:nvSpPr>
        <p:spPr bwMode="auto">
          <a:xfrm>
            <a:off x="63500" y="-923925"/>
            <a:ext cx="24003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150" name="AutoShape 10" descr="data:image/jpeg;base64,/9j/4AAQSkZJRgABAQAAAQABAAD/2wCEAAkGBhQSERQUEhQUFRUVGRcXFRQVGBQWHBcXGBgYGBgYFRQXHCYfFxkjGRQVHy8gIycpLCwsGB4xNTAsNSYsLCkBCQoKDgwOGg8PGiwkHyQsLC0qLCwsLCwsLCwsLCwpLCwvLCwsLCwsLCwsLCwsLCwsLCwsLCwsLCwsLCwpLCwsLP/AABEIAMgA/AMBIgACEQEDEQH/xAAbAAABBQEBAAAAAAAAAAAAAAAAAQIDBAUGB//EAEUQAAIBAgQDBQQHBgQGAQUAAAECEQADBBIhMQVBUQYTImFxMoGRoQcUQrHB0fAjUlNicpIVFoLhM0OywtLx4iQ1Y3Oj/8QAGQEAAwEBAQAAAAAAAAAAAAAAAAECAwQF/8QALREAAgIBAwMCBAYDAAAAAAAAAAECEQMSITETQVEEYSIygZFxocHh8PEUsdH/2gAMAwEAAhEDEQA/APb6KKKQgooooAIpCo6ClooAb3Y6D4CmMg6D4CpCajdqxyTpFJFbEgZdtz91VK0Lg0IHIGs+uvAmoJM5cvzWFFFFbmQUUUUAFFFFABRRRQAUUUUAFFFFABSzSUUAKKCaSikA5XIpC1JRQApNE0lFMBaSilpAbFFMzUuauDWjuodNE1GWozUuoh0PmgmmFqbnnbWoeVD0jmamTz+H50eup6cqaTVY8bk9UvsTKVbIBVTEW4PrVsLNPfDgiDXWpUzFx1IzKKfdtFTB+NMrY5+AooopgFFFFABRRRQAUUUUAFFFFABRRS0gEopaKAEopaKAEopaSgAooopgaXv+I/KgjzHwNNFK29cH+PD+NnZrYe/5Cgx5n5fdXEdtO0eNsX7VjBNhrt6+R3WFazdLhAIe7cvLeCrbDA6lR01gmqXG+3OLW/jrWHGHA4dYW7eN1Lp75yoci0Ecd0uXNGbMZj1B0Mfdfmx6pHoY9PxpGuDQEjXYE7+grzDjX0pYjPhvqyWVS/gb2MIvK7srWkvXMgKXFBB7qJjnPlVLivGmxl7s1ibiqr3bt1mCzAOayDlmSB4ZiTWiUY/Kid3yetq4OxB9DNDOBEkCdpMSfLrXkPZzt29myLWGw+HtXsVxK7h0IF3u1gWM126huFmc94BClRpyiDd+kJsQbvCVvNhzeXiKqr21fJqbRQvaLFkPiErm5SDrVWGk9YtnSn14bx/t5jMTwQYkXBYurje4ZsObtvMoUkQQ8qPFqJMwNq9p4eLgQC8yPcE5mto1tTqYhGZiNI+0azUr5Lonu2wwg1mXbeUxWtFVsTh83r+tK1hKjLJG9zPopSI3pK6DmCiiigAooooAKKKKACiilFABRRVfiLAWrha4bShGLXVIBQAGXBYEAga6g7bGkMsUV5d2f4/eu2OIYlMc72lsXzhLN18O14G2hm/dS2oyeNfCCPtazoWTsN2wxGIxmEtviDcVsC9y6sof2wu3BLZRowULpppFTqK0M9SoryDsV24xN+9wtLmJLm82KF9ZSSEE284Aleo2mtLg/HMVcw/EsQcWythsRftWVu913IBKqnefs82hbQlsoMFtJo1D0M9MLAanTzNAM7V41/j1/EYHiVm/evm5awytcBfC37ZYsjTbvWECoD4gbZLGD7QKmrvD+NXLWH4TYTGPbw99R3+KzWCbLrYUrhVuFcloTGjgtruaWsHA9P4lxO1h7Zu37i27axLsYGpgDzM8hU1i+rqroZVgGUjmrCQfeCK8U7ScXv4vhdlrzs3d8RFq1fAVe/thbmW7tBYQwBXTeQTXtlu1lAUszlQAXaMzRpmaABmMSYAEnYVSdslxpGoooIp4FJFY2dFHPcT7C4PEXzfu2mN4gKbi3sRbOUCAB3dxQB5Cl4v2FwWJZWv2FdkUWwxa6CUUghbhVh3gBUGHmugy0rLUsZh4/shhL9xbl2yrOtp7CmXWLLqyMgVWAAKuw2kTpEClXsXhAMKBZEYMk4bxXP2RJBMeLxaqPanatdN6mAqIStFNUc0Ow2C7l7H1de6uXe+dc1z/AIun7RXzZkbwj2SOfUzPb7C4ILZUWRFi739ol7pIvSG7xmLS7SB7ZOwrZurzpbL8qzU9MtLKq1Zhr2AwIwzYUYdO5ZzdKE3G/aEAZwxYsrQNwRFX8Bg1w6LbtghU0AZnc6knV3JZtSdya06gxSaTrPlU54utS7FQe9D0vgx56RUhrPsKcw0rQowZHkVsU4pPYo8SKIjXHZUVASzsQqhRuWY6AedULF9XVXRgysAyspBDA7FSNCD1qD6R/wD7Vjv/ANFz/przPsr2txScPv3CSDgsLYFjA937aFEAxT3cmdkMlsqsAADJG9dkZ1yc88d7o9XorzPhvbLF2r1pDc+vC9gGxZCpbQ2ri23cIDYXVWZVt+ITLCNdC3s520xRvcMZ764gY83e9sKlpfq4VxDI1sZ4UTOedFbXmNNaMtDO9/zHhcub6xYy953WbvEjvYnu5n24+zvWjXgQBOA0MH/G994/Z9K6n/NmP+o4y+t4O+CxrIxa3ZHeYdSoZWUKBMsDKwYnXaBSG4HqlV7PELT3HtpcRrluO8RWBZJ2zqDKz515hjvpCxf1TGY600WHvph8EHRBkXxd5eIKy58IAzGAS2mkUzhWLuYe/wAfuJf725bs2nW/lteJhbYhsijJHlEac6NQtB61SgV5xd7S37eBwN25ir7Xsa1kIlu1g11KEMoa4mRFLPbYs8+yAIBMcv2g7RX8bwG1dvP41xotEqEXOAjFWYAQGGY+zAMbUOYKDPb6bcthgQwBBEEEAgg7gg6EV5r2i7RcQGNbA4a4zNbsd4l4/UkN92YeN++UW+7WSkWhMqSecV+PdtMaLtlUvLbzcNuYpxaSzcU3ra3m8DuGlSbYGhIjbrS1Iehnpdjhlm2ZS1aQkQSltFMHkSoGlLZwNq2QUt20I0BVEUgEzAIGgkkxWb2S4lcxGAw164Qbly0rMYygtsTA225VHexRLHMdQY0291awhqMMmTRyaycOtKQy2rQYEkMEQEE6EggSCRuedKmGtgMAiAPOcBVAadDmAHinnO9GDvll8QII68x1qsMVJNGkbn3LeFwKWwRbREB1IRVQE+YUCTTBwm0EKd1aCEyU7tMpPUpEE+dWEp2aoNCu+BtlVU20KrGVSqkLG2VSIESdqmilNApiNYCiKWiuU7BIpYomkmkBBdEGpkMiocTyNGGu7g1zRlpyOLNGrjZORNUnJB9KvVWv4ckzI+6j1EW1cVuEHXJLav5vxqSocLaKgzvU1a4nJxTlyTKr2CiikrQkixOGW4jJcVXRgQyMAysDuGU6EeRqnZ4Dh0cXEsWUdVFtXW3bVltgQEDASFA0y7VoGkqhMzMH2dw9nN3FizZLRmNq3bt5omM2QCYk79ao4fgdmzca5bsWrdx5zultFZpMnM6gFpOuvOugqO7ZDDz5GtIyozlG+Dnx2fw2XL9XsZc/e5e6tx3u3eRljPH2t/OoeJdm7dzD4ixbAsDEBhce0iAkvo7ERDMyypJ1g1rsI35VEuIUmJq3JLkw3M7hPZuzYwiYTIr2lUKVdVYPrLM6mQSzS3r6VLa4DhbauFw9hFuKFuBbVtQ6gQFcAQwA0g1oVmXnJJn4dKyzZOmuBrcW7w3DOiWmtWWt247u21tCqEaDIpWFgGNKkTgeHFo2RYsi0xJa0LdsISdyUjKToNY5UtzBECQZPMflTsJiNwx9CamOVqWnIqHXghvdm8K6Ij4bDslue7RrNoqmYycilYWTqYqS7wTDsQWsWSQhtAm3bJFogg2wSNEhiMu2p0q8KMtdGxO5UYJYtQiqiW18KKAqgDYBRoBPSuZwzl3A5sY+NXe1WP2tA/zP/wBo/H4VH2VwZZjcOy6D+o7/AAH312Y0oY3Jnn5ZPJlUEbXE8SEtwOfhH69Kz+GnO46DU+6s7i/E+8umD4V0Xz6n31ucCwuW3mO76+7l+dJx0Qt8stT6mSlwiTHYhlIEiDyG/vpMFidY5H76ysdjs9wkbDQeg5/fW1w2zFsTu2v5fKolHTHc0hJzm6LU0TRFJWB0GxNIWpitTc1c1HXY/NQDTJoU606CxmIUkafCq9i2S2vKrZNJNYT9PGc1JlrI0qJQ1LmqKaUnSt6IskzUZqizUZqKCyXNQTUWanA0UFjppJps0tAC0AUlOFAGVxx4yjrJPnEVnHCnIH5H5axr76n4nfLP4hlyiImffMelaHDELWoZYGw8wZn3a1x0sk2RVszcFd1gn0pmMtw3rS4vCm28D1X8PfWs2AFxFzDI25iqTcoOD5RKi7KUFlEEgmq9rAtnCsCOZ9B51R4n2l7ktaw0MVJD3X1AbYqiiMxEQTMA6amYxx2jxUz37ehW1HwyfdFVklGTWrlGTyQg6bO87qqPFceLKZjqx0UdT+Qrmr/bPEZMoW2G/iKDMeVppE+eYj+U1zOOdr5m7dusx2Y3GAEfZCjRfhzrV+oiiZ5Y18JqrZe7cgeJ3PzPP0rf4vfGGsixb9ojU9Adz6nWuLw118Nme297PGksW93iJHrUeC48925F+CzmO80Gp/iDZR5jQcwBrXRD1cZtJnCo6YvTyzoOB8LN64B9ldXPl09T+db/AGj4mLSd2vtMNY+yv4E7Cpbl1MDZCiGuHWOp6noo5f8AuuWCPfuc2dz+vQAfAV1qayS1S4QSXRhoj8z5LnAsGb1wD7K6sfLkPf8AnXZ93TOE8JFi2FGp3Zup/KrmSsc2XXLbg7fT4HjhvyVGWoyKtulVWGtZpmslRYx14pausu6o7D1CkjT1FcR9H/0kLisPh1xD5sVcS7cud2gCW7aXbihrzDw2hlQe1G46iu5xdjPbuIDBZGWTyzAifnXnPZT6J7mCBt98jWsRYuWMaozg3CxuBLlokEIy27gXXT2us1kzfajp+FfSBhMRdS1bdwbufuXe29tL2Qw3cXGAFz3U219IuCa8LQuN4rhspeKOLL3QJNtcQRkLct9eW4rE4P8ARpdS5gRfv23scPNxsMLaOtx2Zwym8WJWBlGijl76gw/0TXAlnCtiEOBsYk4lFCML5MHKjXJyZQWaSFk+XJbjpFjhv0i93ieKjG3VWzhb1q1YCp4iX77wAKJuMe7Eeh86m7U/SimGwpv2rF1nW6lp7V+3dsMudWYMwZZAIXQ89aq4z6LrjvxBi+HdcZftXhbu27hXKgvAqzIyujftVIZCD4I2Y1XP0Q3Dw25gziVBbEd/bULca1aAzRaQO5fKc0liSfImSTcex02O+kLC2socYjOyNdNkWLpu27aGC960BNpdJlo01rF7WfSA63+HWsGxNvGZnN+3ZN+UXQLbTZmmcw3URMVLxDsNi2xD4u3ewy4i/h3w2JDJdNrKSMrWRmzKwCrOYkSPOlwv0Zdy/Cu6uju+H98Wzg5rhunMSI0XxFjB2BAk70bi2Kvaj6TAL+GtYJi04xMNfuG0xtkEw6JeYZS4nl67a1rJ2yt2sTxH6xil7rC92SndFDazAkDvJ/bMx2AE8q57DfRFfti1bXEWTYs41cZbzW3FwjTMjMDl2Vdl3k6bVe419FRxVziTPeCjGmw9rKDNt7KkDPOjKc2w5UBsblj6QMK6XmHfhrCq9yy1m4t0W2gi4LLAMyQZLCY58qp47tvhMVZv27F1yRhjiDeto7CwO7NxGdkYFbgKg93IYkR1qGx2Lxff4nGPfw5xl2yMPbypcFlLfhLOyklmclZAkAecwOY4V2U/w04rCC/bNnF4bJcdgzFb5tOhdcg0t5nbwmTEa9QKQr9ubmHw9pvrt2/cvWbl2yVsls4TOMz2mBa2AUMksQQCdNav9m/pTu/VMNdxSi7cv5wtu0ji45V3B7tEzBoVddFj3zUFj6KXa3hjZxVhjbwtzCXCUdlKu9x1e2VYMrg3ef7o6kVh3+wEWMJauPZ73Bm6jLdDG24dyxVlBDbMhDA8weYjnyNw3swyPRvff/p6bwb6Q8NibIvWxeymQZQSCNw0MYI/EVb/AM42ozBLpXrCAfEvXEdmOHth7OTLZylmYfVxCrMCAGMt7OpJmZ6CtB3CksrBSfaDK0E8jGkHlI5b7Vzy9TK6Rzy9VK6SR1J7RYd47wOsGQWRo97LIA9dK2cNiUuLmRldeqkEfEV56qTsiHzR49+i70ttmtuHV3tP+9IYN5OT7Q8m92uocfU7/Eioer3+JHojWwYkAxqJ5HyrK7UcVNjDsVMO/gt+TGZaOeVQze6oU7Sn6rdulB3lkeNAYB2OZWgkKRJ1EiCOU1zWCxF3il8C5Fu3bDewTOXNlJBOzsVyzyCMdzFdOpVt3OqU9vh5fBncO4VdvaWbbMF0LSAoPQu256gSetax7E4mP+TPTvH+/uq7nC4VbaKiKFVRCqNgKlpLGu5kvSwS33PLcdwy9Z/4ttlH72jL73UkD3xWffwweCN+R3kefUV7FWJxDsfh7skKbTHdrULJ80jKfWJ86l4vBEvS94M8ztqw0J192v8ATOn3Uj29yqpniNQRp6dK63F9g7w9h7dwdGzWz8swnz091Zd3srihobDMPM22+DBvvE1k8cl2MHimuUUuzz3MQMhzNdU5DOpiPCSekaT/ACmvRuCcCWws6G4fabp5L5ffXJcC4DjbF/vLdhFmFcPcQB0mYJXMQZ1BjTzEivQxXVCUq3OnBhS+KS3G5aQrT6Q1VnWV7gqnc3q7dqk+9bRMJl5edNpUOnwprMBqdKks5zt1iitlFWQWeZEjRR19SK5Kxx/EJ7N656E5v+qa63inba3YcI6M0iWKkaakRlO+wO/Oss9rcHcJz2VHTNbEz5ss/Ks3kiKypa7aYkDVlb1Rfwip07e3+a2j7mH/AHVfwdnh11JJtqTP2nTmeTGpP8t4FvZuD3XV/GqTtWMoD6QLv8K38WpT9INz+Fb+LVcudkcIBPfMB/XbP/bTLPZbBttefqZe2NPPw0X2Cym3b68dktj3Mf8Auqrd7aYk7Mq/0qPxmr+K4NglSVuyZjW4v3CpMN/hqrLFCRuMzv8AIVKmroLOcxPGb1zR7rnyzED4DSmf4dcyG53b5BqWKkDeN+e9dTY7W4JCe6tHTmttRPvaDVTH/SGGlFtKQdPGS3xAj76doDpOy/DO5w6gjxP429TsPcI+dUca9rEOe6YJiElDbfw58pPhPWNYYTE7QYrlcV2qv3ZBukDYhPCPlqfjVCzaZ3VQCWc+HfUzG/PU0pJSVMTSkqZvXHyuwM220zpcDeE9ZmNRGoJBgVKM/VPg3/lXWNwJHtIjyWtgBbskODGpDbwehkdRWBiOy922TkHeLvKMbbe+2WCE+YOvSuDJ6Zr5dzgyema3juZ9xD9pFYfyjX+1t+fOkBU6Iwn91jIPqrax6VYPDrvO3if7Z+agj51Lb7OXbmjWtOt9gQPS2sz8B61ksU32ZksU3tTKnDyIv2icou2LltQ3K5BKJPP2nK9dRyFXfovsDu77zJLhQOile8HrLXW/tq6nYO2FPjhiIJFu0EjoUiSun70+YrnexmOa22ItrCA5CApJygF0IUnWJHu0HKuuN40tR3404Upe56ZRWTwbGe0GP80k+4/hWlYxCuJUyK2jJSVnSnZJRUGHxiuSF5fqR5U3D4wOXH7pj3dfjNO0FosExvUYxSHZhvG/M8qwMfjjcb+UbD8T503AXALiljosn00P41j1d6ROs6Ymm27obVSDy0rn8dxJrmmy9Pz61fXEizZUbsRMeusnyq1kTfsPUadNaqfDsdnUliJB9N9vxqTF4xUHi57DnVqSqx3sNa+CSs6jcVVub1S4hcHeZlO4BkfD8KDxDy+dOOeKbUjCW4g4nc1138hUdzFswgtIMdOVVcPiVcSjBh5ax69PfT3aBJ0HU6fOuFzk+4zC4t2YN64bguQTGhXQQANwfLpWTc7H3hsUb0JH3ius/wARtfxLf96fnTjjEgHOkHY5lg+hnWhSYUzim4DiV+wdP3Sp+41XfhN/Y2rn9pP3V6Erg7EH0g0tPqMNzzluH3tjbuafyN+VIOG3f4dz+xvyr0eiKfUA86Xg147Wrn9pH31Yt9nMQf8AlkepUfjXb3MbbUw1xAehZR8iaaOJWv4tv+9Pzpa2Pc5Wz2QvH2mRR6k/ICK0MN2NUEFrjH+kBfmZrbHELZ/5if3r+dPuYpF9p1HqwH3mlrYtytgeD2bJlEUnq3j/AOrStDODdt3G1NsnLygEQQB6VDaxCt7LK39JB+6o7+ORDDuqnoSJ+G9LUwpmzZ4wZOYacgOXQVJg+Kzm7wjqPyrnG4zZAnvAfSSfcIqunaK3zVx5wD8lJP31azSXc0UJvhHV4Ti8sc8AHby8jSYfi57w5vZO3l0rnRxqzE94PQhgfhFIvG7P78eocfeKOrIVS8G9f4uWQrEEk6/y9PXlXD8Nbu8c6/vG6v8AdF5flI99b6cTtHa4nvYD5GuZ41ilXFC6jBgAlw5SG9g5X2//ABwKWpy5M53yzr6sYbGsgYCPF8vMVhntDb6XD7l/Fqj/AMyL/Db4r+dZqVcGqxT8G5YvFDKmDTVcjY77++sX/Mg/ht8V/Oo7naM/Ztx/U34KNfjRq9x9HJ4Nyiubbjt47ZB/pJ+9qrtxS6f+a3uKj5ACp1I0XppnWUpbzrjrfE2VtLpnoWzT6qxNX7faC4Nwjf3L85MfA09SE/TTXG50U0E1ir2kHO23uKn74oudox9m2x65iF+EZpo1EdGfg2aKw/8AMh/hj+8/+FKO0Z/hj+//AONFofQyeDnVxgJHhIJ0klRHqZ2pfrMicjEDzXf3neoEAIJYdADMQdBz3G0xtUbgSeep/QMVp00d9ln69/L7idd/IEee9KMUJ0QyemUnaevKojMgA6gGPEDAOu+w0J99Ma4YC6QJ89SdT5HQaijpxHqZYXFJ0I/0n71Bq1b40V0F1x5Nm+WcfIVlg/769P0KeADuTJnWQdgIEbgefw2o6a8kunykaL8aJ3vOfRiPkkTUNzGg6sXMxqwunTluNqpkwTzGo3keRnn1o7szB9Ose4cvSjp+4KlwkWRi1A8IaNdlgbSd4phxx/dj1O/lp+dIUO5UEEDUjLGuXTXrp7qab2hXXLJIGm8aaxtPSJpLHErUxzY09F89/wBGkGII9lU21gR67bxTFJzCRJnUHU9NqRU/UjaY06mq0R8Ctkq4uT4gB5gSfvH30HFEbBIPnr/qiYprRruEJ2BmDGkz6/OmKx6SB1mIny21n40aI+Atkv1481B8wT+VOOKeBCb7akzy2A3qMuuWI5zM+yN4WT8Z6CoTiACAWEjoVnyG8/8Aul04+A1MsfWHAJJXptz32zTtS/WmBhgOUwDPwn8aS1g7tzUK0KAC7+BEA/fuPCqI9/QGr2F7q2rM1oX1Xwy+dQ91hIFtARktqgLFnBYiNFzRT0R8EudFQYw6SF1/mIj1GU1b4PhhibmVralQLgJbxAFkZF1K5Z7woBrMxFVk4gd0t4e2dIKWbczP2TcD9fdUWIxdy7o9x7gBBGdmOs6ZVkwZ6UKCQNyaoiGMY6aKQNUjURuGDaiPQU76w2hzH4KPnG+9amE4xea3dR7hOVe8V3VLhAQr3invFbMptuxg8003iqly+sAXbYE65rEW2B5E2v8AhMYjSFP8wo0rwGplU3GiS558gOnlvr8qUXmA9pp8wsR1kjWa1L/BJtrcs3lvq5ICg93cFyJKm07GTAkgHMdwCKovYuKZuWrk6iLiXFidAdQIg7DanS8ApX3K96SYLZto5D4ADrz6UwKIIgSdPZG3/uP1uEwYPXaYk+VTKoMEAmTuSBJgT4uWp+EU+B8kIQbaR7oqQWxPhOQzyzKAOpnlvuKaI89jyG+o08qczyI13nkeQG/oKbAf9aYaSrbawR+um1OfFsCRCmOYzRvE+lQE9Rtppoee4/HypxaQTHqRoBpoIGk6H51GiPgdsk+tOeSj4nz20pFe4dQw/wD5j5GmufZMzEA8vQAzOw8qaygEgyCCdBBj3zRoj4C2BbkNpkaak7etOywAQTOobQ6HpMcxy8jTd4jkCSZ8+VLOg3MkyJ5+m/Ma1YhqrM+Q2A6D9a04pAII1nU6yPLXY76b0yR+tv1FWcHae4wtoMxdhpMSdQJk7c6AIg8GQee+kweZ91Wk4Y3dl9GVc22kkeGRsSo0PuOm9VrllkZ1JAIkNqIMHUb66jbypy4txbKBjl1zL5aeUgSNdelVHT3Ilq20/n47jTZgBiPCToSGAaN4P5dam+oMtrvSBk3MEZoJgcjGugPnVjDXbqqCUzowyrnByAuROXYLrp8alwqGWtX3/Z29xmAWZEAsBMak+vnVxhF89/puZZMkkrjW3129l54MqyjOTlNuVAJGZdOWpAKzIPMzBpMp/kkT7L2T8Yb9aVLY4Y7BoCkIGaTIEjd1LRmaAANNAAIGsv8AqgyI5dYZsuWZZBr4iOg3+HWrejtF/f8AYiPV7yX4V+5W8v2YJ5s6Tv8AuqzN8Fp7IoJkXGgxuLQkcpKsze8L7qt4/BIrDui1xYJYgrA153fYEjXnVKAN5adRk8KxqP8AiES3+lQNPa6koOPavd7/AN/YUMqmvmv2Sr7919WiYhFb2bgiDIdLgIIkSr20MR/NU+Gw1koz3Ll7L7KBbdpDcafZtsXcNEatAUczyqvbveJQlu2xMQFRnYmJgG6Xk76hetTWMN3jxevIp1LNreZVRSTLL+zRQPshjBjw1nRo3XevrbEwt0lotrbtKBma4UW8yqNCzPdBJOoACBZYgAa6W8R2gvlfAWtIoAUqqBz0a5cCjU7nLAk896z8RiAQFtAogMx9pyPZe6/2mgnwwFWTHWojeOmo0jWAIjaTHnUM0jFctD7+Ie6Qbjs5WTLuzR6ZiY90Vfx9rJhsKVbXxs4G63LuR0np+xAjyX1qvYwcnM82rRlQ0w9wTqtqYznWC+iKNSdIqRcRnOILKADaFzLMqrW7llbQXyVHKDynrUjfsUxcEMDmYaldYAJ+0R6UuQsZkASBLEDlpPlA3ikVYHnDTJG2m089fnpVlMGuQXbjEW5yIAfHdZfaFoEeG2CRLn2ehMCgpuixwrC//TYy8Rsi2EP811hnieYUp8fWs131kADWYjQH3/o1fxOMZrBk+F7qqqLIRBbtlyFB3Oe+hLHVikk1m5Y6H05f70ISLOBuAvlc+C8QrgaQS3gdeQZGbMPLMNmpzNdw7tbNy4rIxVkR7tuCBupUiAZBEbiKhvBSY5eIT+8OXhA05DWa08Qnf2LDSzX4dSvO8lpoWG+1eVXgA6sAdyKBPZlReK3ipBuO8keC6TeUiCTKXCdNtvcRUN20GU3LYgLrctyWNr+ZSdWsnqdVOjciY3uhiTBJM6k6zO5840ip8Bd7u9bdc3huJLbAqWAZT6rmBEwaY2u6K7kgRqBMwesb/ClQbR1HimIJ8+Wx1q1xIqTcHdIjq7KSjXAAFfLraaVEjTwkR0G1VLWpiJ35xy0+Hzo7DQvtEbkneSNSSefw386dyAJ8JmN/DqJ0G86UwKCY8t/P5eQoSMraxsRpM67A8tyfdQMEmDHnMdDv7vzqS2G1yLmE7lAfwMaRpNRXATqdTzMzqROp670+7d1OUkDp7PymkAwtMDSdp0HxP410PZbhNrESjKe8R7b7nx28wW4pExAmZ3g1z4kQRy5ztqY9Nq2+GOUuW7mHde9UMbs5skSB75kDT10q4Jt0iMklGNt0b/EeEogt9ytthexKd1mGgXIcyGNcucNIq9cfx4W59oYhrJc2hbkFWkKp1yysA+VclcuuyLZJfvVusUysMqkmS0DxAakz8OlXcbw68Y7zEXWPhcHM0beEjaCDVt0roiPxOr3/AE8m7gyfE7rFx8QyXIsd4WRfZRhPgBSDm21mst8V3eFK2Qqh8VdsyyiRbYE5SSDHIVTsWLysxGIu+OO8IYywHnOhgATyp2H4DnCobrxmzRMCYABjkQBvvU6r2Ro8bjuxl66wVLVxPbCoWTxgqpGaFAkEBRp5zUGPFm2y5bdtmJYFFM6HnAmCDt763cNw5Vcs7NcIBXxNymTGUDnV61YRSWCAFhvEa/1c67W9Sf0q+UkebHF05J8ct09m3zt/rcz7nBUe0tuTlUKZPPKNNCNCZ8vdWdiOx6EN42JIkCEEneBMAe8RW6MUmbLmUsfsTr8B5VynajirOxS3MJMEH7e0j02186jJp5f4HRCL3Udrt/czsHhFN4C8ScxZWLE7W4lJOwN2AYgeDSJq9xThsEGykgA5wDmAPqTO2p100Ok1m4PG5HQkK2UwltpjKykMgjUwVQzzJYmJqZcRcS0QAVtvI20M75CRtAgxSyTi1pe/v3/jZlixzUtS28rt/aj/ADkp3bcwTqDMgQAeqnT006EdantOe7cgSS1q2T/KRef5vat/2iowraKInUgyABoCWZ+SgQSTtUy4sd2bSCQWRlcjV28QdmzewsNCryGp1JrmS2s7Jvel7ERsszAKAWbQKp5gazO3MknTQmYFXsFcRFutbHeXLSB1vHVEY3baTatkeIBXYi443WQAN6K3IRxBlsqZtIyS7XFnclmFnrKhh63cFeyI9sR+3sXLlw+QVzaRekBHcnmWA2GqSFNspPdZmLOxLNozOWJ0OkncgdPlTsM3guqAS1wIojaFuK7z7lpnekAgaA7xz05z+t6bOkfo+vwqTWhbdsuwA1Z9FgTLtooPqxFafHGtt3XdaW1V7KzGpsXGl5GsuLiv/r1rPs4plJZcoZhlDQAyaQxSDClgYzRO8EEk00X8qi3ERcDrpIEW2Vh7yln4UUJ8lnCp3iNaA1zd5a28ThSGt+r21EfzWlHOqlsSMwEiD7vMx686HcyWU+KcynQQwOYHTaGAOlSYi6GZmUEB3Zl5CGMlenhYkeUUB3GKdth7UsdtvMaaVpYvDK62bSmLyKSbbxDteIuhUfbvVU2xlMTGhnQ5y+y3SJYgSQB5evTWrHE/G5IIaVtgspXKbi2UD5bmxgruJEzS7gwONDx3wLNEd8B+0UjT9oDAvgdGhxyblUWJtEHKzCCMyFJKMrT47fQaHlIIIOoq5xnuWd3U3s1xRdAi3kLXFDEqxObKHLA6EyrDlVdrgFrI0Zku+FCRJS4hL6bwHto2mxY/vUCRcY2bqNdi8LpLNiBbNuEJ1NxFZZ7tyWnWFJgwCJp/V58Vp+8mZRky3NtYtywuettmI3gVEGgAq0MJ1BZWEgAw4gkRIj1qN7QBykCANOm2hBG/UUx00OVSQSo0IzT0EnYk6jlTVtkgxsNz/vRDMwJYmdgSCSxIhiSZ5GTudJNPLMTzzEkzMa8/KfOgoMwEAgHnv66Ty31HlUnjHNVnWCVMdPakxAqEnTTTYHfXc+4baUj24PLnzHUjkfKkA5nnQmNydBv7vdWn39lbSm0xW7p4vEDv4s3Ir5CeXnRRVxlpsznDXVvj8/Z+xTsFDnZ3cOIZI3Y7mW5GefnPLXRPaWdWVmO0lpJgdYoopPc0jcXaNLhXH7WveKB+6WIg/vbjQ6jfzqtf7TW87ZUOWTlIj7oBiaKKer4Uq47k09Tlb37dhV7S+BzlGYBSuWWAk7Pt8vvqnju0V90W2WUTElDHoCQYG/61ooo6kuLE8cbtkuBuWWJbSyyR7LLJKgy4kEt6c/PlS4dxg2lYBZLCZzHfXcR7Ou1FFV1GqrZojop2pO0628UQ4PFsgZUVZdYadTpJkToNPXad6fiuKl7S24AC5QTqScoIHkN6KKlTktky3ji2m13v9CobUyFaZygiIDbkZmOoAblsTB5Cle5mzFiAdIAG8ae7T4miipuyqSEWA26mNdZg+URPyp9u86slwhTkAUKdmt/tAQ2smVuOhjlHvKKLoGk+RgeNAAOkw5jWAW0DGCBMCYmBSBtgxMfqND60UUDHos7BdJE6AmfIneNoqMNEQdREEaR/uKWigBHOwmRGm+nMj40W1G2g9ZjqfSaKKAAt5fo/rnTlCgjU+8DeOmvOB5iiigBqDb2tJ5yANSMoO3iZidedPAylWPMzplOn9Ow56EUUUgEKAAHNuNo1G2h8vPypUJJWTAEDMeQG+nlNFFMBo3A0gc4O0841pzsCYnwzMhQDt0nbymkooAQEEjYDTr8+ev40x/hOo56UUUAf/9k="/>
          <p:cNvSpPr>
            <a:spLocks noChangeAspect="1" noChangeArrowheads="1"/>
          </p:cNvSpPr>
          <p:nvPr/>
        </p:nvSpPr>
        <p:spPr bwMode="auto">
          <a:xfrm>
            <a:off x="63500" y="-923925"/>
            <a:ext cx="24003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pic>
        <p:nvPicPr>
          <p:cNvPr id="6151" name="Picture 12" descr="http://www.schooltv.nl/eigenwijzer/mmbase/images/199068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2276872"/>
            <a:ext cx="2225675" cy="176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b="1" dirty="0" smtClean="0"/>
              <a:t>Uitleg verbranding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nl-NL" sz="3600" b="1" smtClean="0">
                <a:solidFill>
                  <a:srgbClr val="FFFF00"/>
                </a:solidFill>
              </a:rPr>
              <a:t>Zuurstof</a:t>
            </a:r>
            <a:r>
              <a:rPr lang="nl-NL" sz="3600" b="1" smtClean="0"/>
              <a:t> </a:t>
            </a:r>
            <a:r>
              <a:rPr lang="nl-NL" sz="3600" smtClean="0"/>
              <a:t>is een gas en bevindt zich in de lucht.</a:t>
            </a:r>
          </a:p>
          <a:p>
            <a:pPr eaLnBrk="1" hangingPunct="1">
              <a:buFontTx/>
              <a:buNone/>
            </a:pPr>
            <a:endParaRPr lang="nl-NL" sz="3600" smtClean="0"/>
          </a:p>
          <a:p>
            <a:pPr eaLnBrk="1" hangingPunct="1">
              <a:buFontTx/>
              <a:buNone/>
            </a:pPr>
            <a:r>
              <a:rPr lang="nl-NL" sz="3600" smtClean="0"/>
              <a:t>Als je </a:t>
            </a:r>
            <a:r>
              <a:rPr lang="nl-NL" sz="3600" b="1" smtClean="0">
                <a:solidFill>
                  <a:srgbClr val="FFFF00"/>
                </a:solidFill>
              </a:rPr>
              <a:t>inademt</a:t>
            </a:r>
            <a:r>
              <a:rPr lang="nl-NL" sz="3600" smtClean="0"/>
              <a:t> neem je zuurstof uit de lucht in je lichaam op.</a:t>
            </a:r>
          </a:p>
          <a:p>
            <a:pPr eaLnBrk="1" hangingPunct="1"/>
            <a:endParaRPr lang="nl-NL" smtClean="0"/>
          </a:p>
        </p:txBody>
      </p:sp>
      <p:pic>
        <p:nvPicPr>
          <p:cNvPr id="7172" name="Picture 4" descr="zuurstof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25" y="4149725"/>
            <a:ext cx="2500313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b="1" dirty="0" smtClean="0"/>
              <a:t>Uitleg Verbranding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nl-NL" sz="3600" dirty="0" smtClean="0"/>
              <a:t>Tijdens de verbranding in cellen ontstaat  </a:t>
            </a:r>
            <a:r>
              <a:rPr lang="nl-NL" sz="3600" b="1" dirty="0" smtClean="0">
                <a:solidFill>
                  <a:srgbClr val="FFFF00"/>
                </a:solidFill>
              </a:rPr>
              <a:t>energie</a:t>
            </a:r>
            <a:r>
              <a:rPr lang="nl-NL" sz="3600" dirty="0" smtClean="0"/>
              <a:t>, </a:t>
            </a:r>
            <a:r>
              <a:rPr lang="nl-NL" sz="3600" b="1" dirty="0" smtClean="0">
                <a:solidFill>
                  <a:srgbClr val="FFFF00"/>
                </a:solidFill>
              </a:rPr>
              <a:t>water</a:t>
            </a:r>
            <a:r>
              <a:rPr lang="nl-NL" sz="3600" dirty="0" smtClean="0"/>
              <a:t> en </a:t>
            </a:r>
            <a:r>
              <a:rPr lang="nl-NL" sz="3600" b="1" dirty="0" smtClean="0">
                <a:solidFill>
                  <a:srgbClr val="FFFF00"/>
                </a:solidFill>
              </a:rPr>
              <a:t>koolstofdioxide</a:t>
            </a:r>
            <a:r>
              <a:rPr lang="nl-NL" sz="3600" dirty="0" smtClean="0"/>
              <a:t>.</a:t>
            </a:r>
          </a:p>
          <a:p>
            <a:pPr eaLnBrk="1" hangingPunct="1">
              <a:buFontTx/>
              <a:buNone/>
            </a:pPr>
            <a:endParaRPr lang="nl-NL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nl-NL" b="1" dirty="0" smtClean="0"/>
              <a:t>Voorbeeld verbranding in je lichaam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nl-NL" dirty="0" smtClean="0"/>
              <a:t>Tijdens de verbranding in je cellen ontstaat </a:t>
            </a:r>
            <a:r>
              <a:rPr lang="nl-NL" b="1" dirty="0" smtClean="0">
                <a:solidFill>
                  <a:srgbClr val="FFFF00"/>
                </a:solidFill>
              </a:rPr>
              <a:t>energie </a:t>
            </a:r>
            <a:r>
              <a:rPr lang="nl-NL" dirty="0" smtClean="0"/>
              <a:t>(warmte, beweging).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nl-NL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nl-NL" dirty="0" smtClean="0"/>
              <a:t>Daarnaast ontstaat </a:t>
            </a:r>
            <a:r>
              <a:rPr lang="nl-NL" b="1" dirty="0" smtClean="0">
                <a:solidFill>
                  <a:srgbClr val="FFFF00"/>
                </a:solidFill>
              </a:rPr>
              <a:t>koolstofdioxide</a:t>
            </a:r>
            <a:r>
              <a:rPr lang="nl-NL" dirty="0" smtClean="0"/>
              <a:t>. Koolstofdioxide is een gas. Dit gas ademen we uit.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nl-NL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nl-NL" dirty="0" smtClean="0"/>
              <a:t>Tenslotte ontstaat </a:t>
            </a:r>
            <a:r>
              <a:rPr lang="nl-NL" b="1" dirty="0" smtClean="0">
                <a:solidFill>
                  <a:srgbClr val="FFFF00"/>
                </a:solidFill>
              </a:rPr>
              <a:t>water</a:t>
            </a:r>
            <a:r>
              <a:rPr lang="nl-NL" dirty="0" smtClean="0"/>
              <a:t>. Zo adem je waterdamp uit en zweet je.</a:t>
            </a:r>
          </a:p>
        </p:txBody>
      </p:sp>
      <p:pic>
        <p:nvPicPr>
          <p:cNvPr id="4" name="Picture 5" descr="hardlop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5124" y="5229200"/>
            <a:ext cx="1634662" cy="1332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Uitleg verbranding</a:t>
            </a:r>
            <a:endParaRPr lang="nl-N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Verbranding vindt niet alleen plaats in cellen van organismen, maar ook in machines en voertuigen.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Machines en voertuigen maken tijdens de verbranding gebruik van </a:t>
            </a:r>
            <a:r>
              <a:rPr lang="nl-NL" b="1" dirty="0" smtClean="0"/>
              <a:t>fossiele brandstoffen </a:t>
            </a:r>
            <a:r>
              <a:rPr lang="nl-NL" dirty="0" smtClean="0"/>
              <a:t>in plaats van glucose.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Uitleg verbranding</a:t>
            </a:r>
            <a:endParaRPr lang="nl-N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l-NL" dirty="0" smtClean="0"/>
              <a:t>Fossiele brandstoffen zijn miljoenen jaren geleden ontstaan uit planten- en dierenresten en zitten diep in de aarde.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Voorbeelden van fossiele brandstoffen:</a:t>
            </a:r>
          </a:p>
          <a:p>
            <a:r>
              <a:rPr lang="nl-NL" dirty="0" smtClean="0"/>
              <a:t>Aardolie</a:t>
            </a:r>
          </a:p>
          <a:p>
            <a:r>
              <a:rPr lang="nl-NL" dirty="0" smtClean="0"/>
              <a:t>Aardgas</a:t>
            </a:r>
          </a:p>
          <a:p>
            <a:r>
              <a:rPr lang="nl-NL" dirty="0" smtClean="0"/>
              <a:t>Steenkool</a:t>
            </a:r>
          </a:p>
          <a:p>
            <a:r>
              <a:rPr lang="nl-NL" dirty="0" smtClean="0"/>
              <a:t>Bruinkool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Uitleg broeikaseffect</a:t>
            </a:r>
            <a:endParaRPr lang="nl-N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Broeikaseffect: proces waarbij de aarde opwarmt.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De gemiddelde temperatuur van de aarde wordt steeds hoger.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4" name="Picture 2" descr="http://www.pieternieuwland.nl/Menu_Items/Vakken/dopo-nieuw/natuurkunde/technische_ontwerpen/model_van_het_broeikaseffect/broeikaseffect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789040"/>
            <a:ext cx="3810000" cy="28956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Herhaling fotosynthese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1. Welke organismen kunnen aan fotosynthese doen?</a:t>
            </a:r>
            <a:endParaRPr lang="nl-N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Uitleg broeikaseffect</a:t>
            </a:r>
            <a:endParaRPr lang="nl-N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Het broeikaseffect wordt veroorzaakt door broeikasgassen.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Broeikasgassen houden warmte van de zon vast.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Een voorbeeld van een broeikasgas is koolstofdioxide.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het verband tussen verbranding en het broeikaseffect?</a:t>
            </a:r>
            <a:endParaRPr lang="nl-NL" dirty="0"/>
          </a:p>
        </p:txBody>
      </p:sp>
      <p:pic>
        <p:nvPicPr>
          <p:cNvPr id="29698" name="Picture 2" descr="http://3.bp.blogspot.com/_0j8EbXzKve4/RrB8fTrz6nI/AAAAAAAAB0Q/8pAnq3UlvOQ/s400/broeikaseffect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2377108"/>
            <a:ext cx="3173338" cy="42141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Tijdens het proces verbranding ontstaat koolstofdioxide.</a:t>
            </a:r>
          </a:p>
          <a:p>
            <a:endParaRPr lang="nl-NL" dirty="0"/>
          </a:p>
          <a:p>
            <a:pPr>
              <a:buNone/>
            </a:pPr>
            <a:r>
              <a:rPr lang="nl-NL" dirty="0" smtClean="0"/>
              <a:t>	Koolstofdioxide is een broeikasgas. </a:t>
            </a:r>
          </a:p>
          <a:p>
            <a:pPr>
              <a:buNone/>
            </a:pPr>
            <a:r>
              <a:rPr lang="nl-NL" dirty="0" smtClean="0"/>
              <a:t>		</a:t>
            </a:r>
          </a:p>
          <a:p>
            <a:pPr algn="ctr">
              <a:buNone/>
            </a:pPr>
            <a:r>
              <a:rPr lang="nl-NL" u="sng" dirty="0" smtClean="0"/>
              <a:t>Einde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	</a:t>
            </a: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Herhaling fotosynthese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1. </a:t>
            </a:r>
            <a:r>
              <a:rPr lang="nl-NL" b="1" dirty="0" smtClean="0">
                <a:solidFill>
                  <a:schemeClr val="accent6"/>
                </a:solidFill>
              </a:rPr>
              <a:t>Planten</a:t>
            </a:r>
            <a:r>
              <a:rPr lang="nl-NL" dirty="0" smtClean="0">
                <a:solidFill>
                  <a:schemeClr val="bg1"/>
                </a:solidFill>
              </a:rPr>
              <a:t> kunnen aan fotosynthese doen.</a:t>
            </a:r>
            <a:endParaRPr lang="nl-NL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Herhaling fotosynthese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2. In welke gedeeltes van een plant vindt fotosynthese plaats?</a:t>
            </a:r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Herhaling fotosynthese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2. In </a:t>
            </a:r>
            <a:r>
              <a:rPr lang="nl-NL" b="1" dirty="0" smtClean="0">
                <a:solidFill>
                  <a:schemeClr val="accent6"/>
                </a:solidFill>
              </a:rPr>
              <a:t>alle groene delen </a:t>
            </a:r>
            <a:r>
              <a:rPr lang="nl-NL" dirty="0" smtClean="0">
                <a:solidFill>
                  <a:schemeClr val="bg1"/>
                </a:solidFill>
              </a:rPr>
              <a:t>van een plant vindt fotosynthese plaats.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>
                <a:solidFill>
                  <a:schemeClr val="bg1"/>
                </a:solidFill>
              </a:rPr>
              <a:t>In deze groene delen bevinden zich namelijk </a:t>
            </a:r>
            <a:r>
              <a:rPr lang="nl-NL" b="1" dirty="0" smtClean="0">
                <a:solidFill>
                  <a:schemeClr val="accent6"/>
                </a:solidFill>
              </a:rPr>
              <a:t>bladgroenkorrels</a:t>
            </a:r>
            <a:r>
              <a:rPr lang="nl-NL" dirty="0" smtClean="0">
                <a:solidFill>
                  <a:schemeClr val="bg1"/>
                </a:solidFill>
              </a:rPr>
              <a:t>.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12290" name="Picture 2" descr="http://www.waterwereld.nu/images/water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4149080"/>
            <a:ext cx="3600400" cy="2407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Herhaling fotosynthese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3. Welke 3 stoffen heeft een plant nodig om aan fotosynthese te kunnen doen? </a:t>
            </a:r>
            <a:endParaRPr lang="nl-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Herhaling fotosynthese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3. Een plant heeft </a:t>
            </a:r>
            <a:r>
              <a:rPr lang="nl-NL" b="1" dirty="0" smtClean="0">
                <a:solidFill>
                  <a:schemeClr val="accent6"/>
                </a:solidFill>
              </a:rPr>
              <a:t>water</a:t>
            </a:r>
            <a:r>
              <a:rPr lang="nl-NL" dirty="0" smtClean="0">
                <a:solidFill>
                  <a:schemeClr val="bg1"/>
                </a:solidFill>
              </a:rPr>
              <a:t>, </a:t>
            </a:r>
            <a:r>
              <a:rPr lang="nl-NL" b="1" dirty="0" smtClean="0">
                <a:solidFill>
                  <a:schemeClr val="accent6"/>
                </a:solidFill>
              </a:rPr>
              <a:t>koolstofdioxide</a:t>
            </a:r>
            <a:r>
              <a:rPr lang="nl-NL" dirty="0" smtClean="0">
                <a:solidFill>
                  <a:schemeClr val="bg1"/>
                </a:solidFill>
              </a:rPr>
              <a:t> en </a:t>
            </a:r>
            <a:r>
              <a:rPr lang="nl-NL" b="1" dirty="0" smtClean="0">
                <a:solidFill>
                  <a:schemeClr val="accent6"/>
                </a:solidFill>
              </a:rPr>
              <a:t>zonlicht</a:t>
            </a:r>
            <a:r>
              <a:rPr lang="nl-NL" dirty="0" smtClean="0">
                <a:solidFill>
                  <a:schemeClr val="bg1"/>
                </a:solidFill>
              </a:rPr>
              <a:t> nodig om aan fotosynthese te kunnen doen.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10242" name="Picture 2" descr="http://nl.dreamstime.com/fotosynthese-thumb117350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708920"/>
            <a:ext cx="2880320" cy="39759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Herhaling fotosynthese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4. Welke twee stoffen ontstaan tijdens het proces fotosynthese?</a:t>
            </a:r>
            <a:endParaRPr lang="nl-N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Herhaling fotosynthese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4. Tijdens fotosynthese ontstaan </a:t>
            </a:r>
            <a:r>
              <a:rPr lang="nl-NL" b="1" dirty="0" smtClean="0">
                <a:solidFill>
                  <a:schemeClr val="accent6"/>
                </a:solidFill>
              </a:rPr>
              <a:t>glucose</a:t>
            </a:r>
            <a:r>
              <a:rPr lang="nl-NL" dirty="0" smtClean="0">
                <a:solidFill>
                  <a:schemeClr val="bg1"/>
                </a:solidFill>
              </a:rPr>
              <a:t> en </a:t>
            </a:r>
            <a:r>
              <a:rPr lang="nl-NL" b="1" dirty="0" smtClean="0">
                <a:solidFill>
                  <a:schemeClr val="accent6"/>
                </a:solidFill>
              </a:rPr>
              <a:t>zuurstof</a:t>
            </a:r>
            <a:r>
              <a:rPr lang="nl-NL" dirty="0" smtClean="0">
                <a:solidFill>
                  <a:schemeClr val="bg1"/>
                </a:solidFill>
              </a:rPr>
              <a:t>.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4" name="Picture 12" descr="http://www.schooltv.nl/eigenwijzer/mmbase/images/199068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564904"/>
            <a:ext cx="3161779" cy="2505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428</Words>
  <Application>Microsoft Office PowerPoint</Application>
  <PresentationFormat>On-screen Show (4:3)</PresentationFormat>
  <Paragraphs>88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</vt:lpstr>
      <vt:lpstr>Herhaling fotosynthese</vt:lpstr>
      <vt:lpstr>Herhaling fotosynthese</vt:lpstr>
      <vt:lpstr>Herhaling fotosynthese</vt:lpstr>
      <vt:lpstr>Herhaling fotosynthese</vt:lpstr>
      <vt:lpstr>Herhaling fotosynthese</vt:lpstr>
      <vt:lpstr>Herhaling fotosynthese</vt:lpstr>
      <vt:lpstr>Herhaling fotosynthese</vt:lpstr>
      <vt:lpstr>Herhaling fotosynthese</vt:lpstr>
      <vt:lpstr>Uitleg verbranding</vt:lpstr>
      <vt:lpstr>Uitleg Verbranding</vt:lpstr>
      <vt:lpstr>Uitleg Verbranding</vt:lpstr>
      <vt:lpstr>Uitleg Verbranding</vt:lpstr>
      <vt:lpstr>Uitleg verbranding</vt:lpstr>
      <vt:lpstr>Uitleg Verbranding</vt:lpstr>
      <vt:lpstr>Voorbeeld verbranding in je lichaam</vt:lpstr>
      <vt:lpstr>Uitleg verbranding</vt:lpstr>
      <vt:lpstr>Uitleg verbranding</vt:lpstr>
      <vt:lpstr>Uitleg broeikaseffect</vt:lpstr>
      <vt:lpstr>Uitleg broeikaseffect</vt:lpstr>
      <vt:lpstr>Vraag</vt:lpstr>
      <vt:lpstr>Antwoord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Inhoud les</dc:title>
  <dc:creator>hpuser</dc:creator>
  <cp:lastModifiedBy>hpuser</cp:lastModifiedBy>
  <cp:revision>10</cp:revision>
  <dcterms:created xsi:type="dcterms:W3CDTF">2013-01-24T08:50:55Z</dcterms:created>
  <dcterms:modified xsi:type="dcterms:W3CDTF">2013-01-24T09:59:07Z</dcterms:modified>
</cp:coreProperties>
</file>